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7010400" cy="9296400"/>
  <p:defaultTextStyle>
    <a:defPPr>
      <a:defRPr lang="es-MX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75"/>
    <a:srgbClr val="C7A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8" d="100"/>
          <a:sy n="18" d="100"/>
        </p:scale>
        <p:origin x="29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05445-0B6E-442A-8304-73E131DCE06B}" type="datetimeFigureOut">
              <a:rPr lang="es-MX" smtClean="0"/>
              <a:t>17/01/2019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3FF7F-C126-46E5-B760-721B3779F1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96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17/01/2019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2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17/01/2019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32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17/01/2019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69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17/01/2019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42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17/01/2019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78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17/01/2019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974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17/01/2019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826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17/01/2019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80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17/01/2019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73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17/01/2019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65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CC4A-2389-4E96-AC0A-500A2836BB95}" type="datetimeFigureOut">
              <a:rPr lang="es-MX" smtClean="0"/>
              <a:t>17/01/2019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145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CC4A-2389-4E96-AC0A-500A2836BB95}" type="datetimeFigureOut">
              <a:rPr lang="es-MX" smtClean="0"/>
              <a:t>17/01/2019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2F9B-4372-4FFC-8484-B2DC9B1FF4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59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osorio@extension.m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43790" y="762000"/>
            <a:ext cx="2621814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7F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TITLE. USE CENTERED ARIAL BOLD CAPITAL, FONT SIZE </a:t>
            </a:r>
            <a:r>
              <a:rPr lang="en-US" sz="7200" b="1" dirty="0" smtClean="0">
                <a:solidFill>
                  <a:srgbClr val="007F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60.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Author’s names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(last name and first name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* for corresponding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centered Arial </a:t>
            </a:r>
            <a:r>
              <a:rPr lang="en-US" sz="4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bold, font size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Institution(s), Address(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And corresponding author´s e-mail  </a:t>
            </a:r>
            <a:r>
              <a:rPr lang="en-US" sz="3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3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centered Arial font, size </a:t>
            </a:r>
            <a:r>
              <a:rPr lang="en-US" sz="3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González Padilla R., Ochoa Rivera S.E., *Martínez Osorio J.C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CINVESTAV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Irapuato km 9.6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Libramiento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Norte,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Irapuato-León 36821 Irapuato,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México.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mosorio@extension.mx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43790" y="7812262"/>
            <a:ext cx="3057625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F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Subtitles. Use left-justified Arial bold, font size 40</a:t>
            </a:r>
            <a:r>
              <a:rPr lang="en-US" sz="4000" b="1" dirty="0" smtClean="0">
                <a:solidFill>
                  <a:srgbClr val="007F75"/>
                </a:solidFill>
              </a:rPr>
              <a:t>.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Subtitles as in the Abstract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F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Introduction, Methods, Results and discussions, Conclusions, </a:t>
            </a:r>
            <a:r>
              <a:rPr lang="en-US" sz="4000" b="1" dirty="0" smtClean="0">
                <a:solidFill>
                  <a:srgbClr val="007F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 and References</a:t>
            </a:r>
            <a:r>
              <a:rPr lang="en-US" sz="4000" b="1" dirty="0">
                <a:solidFill>
                  <a:srgbClr val="007F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of text. Use justified Arial font,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a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choose.</a:t>
            </a:r>
          </a:p>
          <a:p>
            <a:endParaRPr lang="es-MX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C7A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Tables and graphics titles. Use centered Arial font</a:t>
            </a:r>
            <a:r>
              <a:rPr lang="en-US" sz="3200" dirty="0">
                <a:solidFill>
                  <a:srgbClr val="C7A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size as you </a:t>
            </a:r>
            <a:r>
              <a:rPr lang="en-US" sz="3200" dirty="0" smtClean="0">
                <a:solidFill>
                  <a:srgbClr val="C7A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choose.</a:t>
            </a:r>
            <a:endParaRPr lang="en-US" sz="3200" dirty="0">
              <a:solidFill>
                <a:srgbClr val="C7A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71415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s-MX" altLang="es-MX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MX" altLang="es-MX" b="0" i="0" u="none" strike="noStrike" cap="none" normalizeH="0" baseline="0" smtClean="0">
              <a:ln>
                <a:noFill/>
              </a:ln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43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Valente Garcia Hernández</dc:creator>
  <cp:lastModifiedBy>Antonia Gutierrez Mora</cp:lastModifiedBy>
  <cp:revision>21</cp:revision>
  <cp:lastPrinted>2019-01-17T16:41:36Z</cp:lastPrinted>
  <dcterms:created xsi:type="dcterms:W3CDTF">2019-01-16T22:13:50Z</dcterms:created>
  <dcterms:modified xsi:type="dcterms:W3CDTF">2019-01-17T19:43:29Z</dcterms:modified>
</cp:coreProperties>
</file>