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7010400" cy="9296400"/>
  <p:defaultTextStyle>
    <a:defPPr>
      <a:defRPr lang="es-MX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75"/>
    <a:srgbClr val="C7A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2" d="100"/>
          <a:sy n="12" d="100"/>
        </p:scale>
        <p:origin x="170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05445-0B6E-442A-8304-73E131DCE06B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3FF7F-C126-46E5-B760-721B3779F1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961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732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369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42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778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74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26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780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34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065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145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C4A-2389-4E96-AC0A-500A2836BB95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12F9B-4372-4FFC-8484-B2DC9B1FF4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59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sorio@extension.mx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80058" y="4942412"/>
            <a:ext cx="2643917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7F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TITLE. USE CENTERED ARIAL BOLD CAPITAL, FONT SIZE 60. 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names (last name and first name). 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* for corresponding author. </a:t>
            </a:r>
            <a:r>
              <a:rPr lang="en-US" sz="40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centered Arial bold, font size 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40.</a:t>
            </a:r>
          </a:p>
          <a:p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Institution(s), Address(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And corresponding author´s e-mail  </a:t>
            </a:r>
            <a:r>
              <a:rPr lang="en-US" sz="3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centered Arial font, size 36</a:t>
            </a:r>
          </a:p>
          <a:p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4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González Padilla R., Ochoa Rivera S.E., *Martínez Osorio J.C. </a:t>
            </a:r>
          </a:p>
          <a:p>
            <a:pPr algn="ctr"/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CINVESTAV Irapuato km 9.6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Libramiento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Norte,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Irapuato-León 36821 Irapuato,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Gto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México.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mosorio@extension.mx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791798" y="11293827"/>
            <a:ext cx="2681569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F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Subtitles. Use left-justified Arial bold, font size 40</a:t>
            </a:r>
            <a:r>
              <a:rPr lang="en-US" sz="4000" b="1" dirty="0">
                <a:solidFill>
                  <a:srgbClr val="007F75"/>
                </a:solidFill>
              </a:rPr>
              <a:t>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Subtitles as in the Abstract: </a:t>
            </a:r>
            <a:r>
              <a:rPr lang="en-US" sz="4000" b="1" dirty="0">
                <a:solidFill>
                  <a:srgbClr val="007F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Introduction, Methods, Results and discussions, Conclusions, Acknowledgements and References. </a:t>
            </a:r>
            <a:br>
              <a:rPr lang="en-US" dirty="0"/>
            </a:b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of text. Use justified Arial font, size as you choose.</a:t>
            </a:r>
          </a:p>
          <a:p>
            <a:endParaRPr lang="es-MX" sz="3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C7A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Tables and graphics titles. Use centered Arial font, size as you choose.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71415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b="0" i="0" u="none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MX" altLang="es-MX" b="0" i="0" u="none" strike="noStrike" cap="none" normalizeH="0" baseline="0">
              <a:ln>
                <a:noFill/>
              </a:ln>
              <a:solidFill>
                <a:srgbClr val="21212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299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163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Valente Garcia Hernández</dc:creator>
  <cp:lastModifiedBy>yazid villasana</cp:lastModifiedBy>
  <cp:revision>27</cp:revision>
  <cp:lastPrinted>2019-01-17T16:41:36Z</cp:lastPrinted>
  <dcterms:created xsi:type="dcterms:W3CDTF">2019-01-16T22:13:50Z</dcterms:created>
  <dcterms:modified xsi:type="dcterms:W3CDTF">2025-01-23T19:42:29Z</dcterms:modified>
</cp:coreProperties>
</file>